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02" y="-6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adinimo skaidrė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adinimas ir vertikalus tekstas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us pavadinimas ir tekstas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adinimas ir turiny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kcijos antraštė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 turinia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yginimas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k pavadinimas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ščia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inys ir antraštė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eikslėlis ir antraštė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EE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ctrTitle"/>
          </p:nvPr>
        </p:nvSpPr>
        <p:spPr>
          <a:xfrm>
            <a:off x="1524000" y="884619"/>
            <a:ext cx="9144000" cy="1658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lvl="0"/>
            <a:r>
              <a:rPr lang="el-GR" dirty="0" smtClean="0"/>
              <a:t>ΨΗΦΙΑΚΕΣ </a:t>
            </a:r>
            <a:r>
              <a:rPr lang="el-GR" dirty="0" smtClean="0"/>
              <a:t>ΚΙΝΟΥΜΕΝΕΣ ΕΙΚΟΝΕΣ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0765" y="2543175"/>
            <a:ext cx="3152775" cy="431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>
                <a:latin typeface="Arial"/>
                <a:ea typeface="Arial"/>
                <a:cs typeface="Arial"/>
                <a:sym typeface="Arial"/>
              </a:rPr>
              <a:t>ΤΙ ΕΙΝΑΙ ANIMATION;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676274" y="1304471"/>
            <a:ext cx="8197269" cy="5652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el" sz="2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Ταχέως μεταβαλλόμενες εικόνες που δημιουργούν ψευδαίσθηση κίνησης. Συνήθως κατασκευάζεται από πολλά </a:t>
            </a:r>
            <a:r>
              <a:rPr lang="el" sz="2600" dirty="0" smtClean="0">
                <a:solidFill>
                  <a:schemeClr val="dk1"/>
                </a:solidFill>
              </a:rPr>
              <a:t>πλαίσια</a:t>
            </a:r>
            <a:r>
              <a:rPr lang="el" sz="26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3234" y="2543175"/>
            <a:ext cx="3152775" cy="431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62698" y="3583110"/>
            <a:ext cx="7863840" cy="17937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>
                <a:latin typeface="Arial"/>
                <a:ea typeface="Arial"/>
                <a:cs typeface="Arial"/>
                <a:sym typeface="Arial"/>
              </a:rPr>
              <a:t>ΚΥΡΙΑ ΕΙΔΗ ΚΙΝΟΥΜΕΝΩΝ ΣΧΕΔΙΩΝ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5"/>
          <p:cNvSpPr txBox="1"/>
          <p:nvPr/>
        </p:nvSpPr>
        <p:spPr>
          <a:xfrm>
            <a:off x="72335" y="1483937"/>
            <a:ext cx="3573883" cy="68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el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3853022" y="1483937"/>
            <a:ext cx="4572000" cy="68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el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3D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8619188" y="1512055"/>
            <a:ext cx="3337560" cy="68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el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STOP MOTION</a:t>
            </a: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35" y="2020985"/>
            <a:ext cx="3573883" cy="2396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3022" y="2038400"/>
            <a:ext cx="4572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19188" y="2022571"/>
            <a:ext cx="3337560" cy="333756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5"/>
          <p:cNvSpPr txBox="1"/>
          <p:nvPr/>
        </p:nvSpPr>
        <p:spPr>
          <a:xfrm>
            <a:off x="72335" y="4417927"/>
            <a:ext cx="3586521" cy="2440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l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ΔΗΜΙΟΥΡΓΗΘΗΚΕ ΣΧΕΔΙΑΖΟΝΤΑΣ ΚΑΘΕ ΠΛΑΙΣΙΟ ΜΕΜΟΝΩΜΕΝΟ Ή ΜΕ ΕΠΕΞΕΡΓΑΣΙΑ ΟΡΙΣΜΕΝΩΝ ΣΤΟΙΧΕΙΩΝ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3853022" y="4673402"/>
            <a:ext cx="4572000" cy="2184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l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ΔΗΜΙΟΥΡΓΗΘΗΚΕ ΜΕ ΧΡΗΣΗ ΕΙΚΟΝΩΝ ΔΗΜΙΟΥΡΓΗΜΕΝΩΝ ΥΠΟ ΥΠΟΛΟΓΙΣΤΗ (CGI) ΚΑΙ ΤΡΙΣΔΙΑΣΤΑΤΟ ΠΕΡΙΒΑΛΛΟΝ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8619188" y="5423383"/>
            <a:ext cx="3363806" cy="1434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l" sz="2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ΔΗΜΙΟΥΡΓΗΘΗΚΕ ΧΡΗΣΙΜΟΠΟΙΩΝΤΑΣ </a:t>
            </a:r>
            <a:r>
              <a:rPr lang="el" sz="26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ΜΑΡΙΟΝΕΤΕΣ, ΧΑΡΤΙΝΕΣ </a:t>
            </a:r>
            <a:r>
              <a:rPr lang="el" sz="2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ΚΟΥΚΛΕΣ ΚΑΙ ΑΛΛΑ ΑΝΤΙΚΕΙΜΕΝΑ ΠΡΑΓΜΑΤΙΚΗΣ ΖΩΗΣ ΚΑΤΑ ΤΗΝ ΑΠΟΔΟΧΗ ΚΑΘΕ ΚΑΡΕ </a:t>
            </a:r>
            <a:r>
              <a:rPr lang="el" sz="26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ΞΕΧΩΡΙΣΤΑ </a:t>
            </a:r>
            <a:r>
              <a:rPr lang="el" sz="2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ΑΠΟ ΚΑΜΕΡΑ (</a:t>
            </a:r>
            <a:r>
              <a:rPr lang="el" sz="26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ΔΕ Ν ΚΙΝΗΜΑΤΟΓΡΑΦΗΘΗΚΕ)</a:t>
            </a: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>
                <a:latin typeface="Arial"/>
                <a:ea typeface="Arial"/>
                <a:cs typeface="Arial"/>
                <a:sym typeface="Arial"/>
              </a:rPr>
              <a:t>ΔΙΑΔΙΚΑΣΙΑ ΔΗΜΙΟΥΡΓΙΑΣ 2D ANIMATION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4592832" y="3244334"/>
            <a:ext cx="30063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https://youtu.be/8hLPrpGtJx8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>
                <a:latin typeface="Arial"/>
                <a:ea typeface="Arial"/>
                <a:cs typeface="Arial"/>
                <a:sym typeface="Arial"/>
              </a:rPr>
              <a:t>ΔΙΑΔΙΚΑΣΙΑ ΔΗΜΙΟΥΡΓΙΑΣ 3D ANIMATION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4622487" y="3244334"/>
            <a:ext cx="29470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https://youtu.be/TjJLIuFKA20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>
                <a:latin typeface="Arial"/>
                <a:ea typeface="Arial"/>
                <a:cs typeface="Arial"/>
                <a:sym typeface="Arial"/>
              </a:rPr>
              <a:t>ΔΙΑΔΙΚΑΣΙΑ ΔΗΜΙΟΥΡΓΙΑΣ ΣΤΑΜΑΤΗΣ ΚΙΝΗΣΗΣ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8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4427723" y="3244334"/>
            <a:ext cx="33365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https://youtu.be/UCVXWk2im2M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 dirty="0">
                <a:latin typeface="Arial"/>
                <a:ea typeface="Arial"/>
                <a:cs typeface="Arial"/>
                <a:sym typeface="Arial"/>
              </a:rPr>
              <a:t>ANIMATION FPS </a:t>
            </a:r>
            <a:r>
              <a:rPr lang="el" dirty="0" smtClean="0">
                <a:latin typeface="Arial"/>
                <a:ea typeface="Arial"/>
                <a:cs typeface="Arial"/>
                <a:sym typeface="Arial"/>
              </a:rPr>
              <a:t>(ΑΝΑ </a:t>
            </a:r>
            <a:r>
              <a:rPr lang="el" dirty="0">
                <a:latin typeface="Arial"/>
                <a:ea typeface="Arial"/>
                <a:cs typeface="Arial"/>
                <a:sym typeface="Arial"/>
              </a:rPr>
              <a:t>ΔΕΥΤΕΡΟΛΕΠΤΟ)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9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9"/>
          <p:cNvSpPr/>
          <p:nvPr/>
        </p:nvSpPr>
        <p:spPr>
          <a:xfrm>
            <a:off x="4460680" y="3244334"/>
            <a:ext cx="327063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https://youtu.be/0r3d2eMw8Ws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 dirty="0">
                <a:latin typeface="Arial"/>
                <a:ea typeface="Arial"/>
                <a:cs typeface="Arial"/>
                <a:sym typeface="Arial"/>
              </a:rPr>
              <a:t>ΞΕΧΑΣΤΕ ΤΟΝ ΠΡΑΓΜΑΤΙΚΟ ΚΟΣΜΟ!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endParaRPr sz="2600" b="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2360" y="3187336"/>
            <a:ext cx="6929640" cy="3496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134" y="1027906"/>
            <a:ext cx="3590603" cy="2695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134" y="3839039"/>
            <a:ext cx="3793205" cy="2844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l">
                <a:latin typeface="Arial"/>
                <a:ea typeface="Arial"/>
                <a:cs typeface="Arial"/>
                <a:sym typeface="Arial"/>
              </a:rPr>
              <a:t>ΤΟ ΕΡΓΟ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1"/>
          <p:cNvSpPr txBox="1"/>
          <p:nvPr/>
        </p:nvSpPr>
        <p:spPr>
          <a:xfrm>
            <a:off x="-13773" y="1790384"/>
            <a:ext cx="5693681" cy="4082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lang="el" sz="2600" b="0" i="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Χρησιμοποιώντας δεδομένη τροχιά </a:t>
            </a:r>
            <a:r>
              <a:rPr lang="lt-LT" sz="2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lt-LT" sz="2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l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δημιουργήστε </a:t>
            </a:r>
            <a:r>
              <a:rPr lang="el" sz="260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ψηφιακά μια </a:t>
            </a:r>
            <a:r>
              <a:rPr lang="el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κινούμενη εικόνα μιας μπάλας που αναπηδά</a:t>
            </a:r>
            <a:r>
              <a:rPr lang="el" sz="2600" b="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165" name="Google Shape;16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3686" y="4437401"/>
            <a:ext cx="3986772" cy="224255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/>
          <p:nvPr/>
        </p:nvSpPr>
        <p:spPr>
          <a:xfrm rot="-1408462">
            <a:off x="10252667" y="2058044"/>
            <a:ext cx="1176044" cy="635868"/>
          </a:xfrm>
          <a:prstGeom prst="ellipse">
            <a:avLst/>
          </a:prstGeom>
          <a:solidFill>
            <a:srgbClr val="FEE599"/>
          </a:solidFill>
          <a:ln w="381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1"/>
          <p:cNvSpPr/>
          <p:nvPr/>
        </p:nvSpPr>
        <p:spPr>
          <a:xfrm>
            <a:off x="8143408" y="3281004"/>
            <a:ext cx="872676" cy="540370"/>
          </a:xfrm>
          <a:prstGeom prst="ellipse">
            <a:avLst/>
          </a:prstGeom>
          <a:solidFill>
            <a:srgbClr val="FEE599"/>
          </a:solidFill>
          <a:ln w="381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7002636" y="463448"/>
            <a:ext cx="872676" cy="872676"/>
          </a:xfrm>
          <a:prstGeom prst="ellipse">
            <a:avLst/>
          </a:prstGeom>
          <a:solidFill>
            <a:srgbClr val="FEE599"/>
          </a:solidFill>
          <a:ln w="381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7212790" y="576620"/>
            <a:ext cx="45236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ΕΝΑ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1"/>
          <p:cNvSpPr txBox="1"/>
          <p:nvPr/>
        </p:nvSpPr>
        <p:spPr>
          <a:xfrm>
            <a:off x="8380716" y="3228023"/>
            <a:ext cx="4363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σι</a:t>
            </a:r>
            <a:endParaRPr/>
          </a:p>
        </p:txBody>
      </p:sp>
      <p:sp>
        <p:nvSpPr>
          <p:cNvPr id="171" name="Google Shape;171;p21"/>
          <p:cNvSpPr txBox="1"/>
          <p:nvPr/>
        </p:nvSpPr>
        <p:spPr>
          <a:xfrm>
            <a:off x="10615936" y="2052812"/>
            <a:ext cx="43152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ντο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/>
          <p:nvPr/>
        </p:nvSpPr>
        <p:spPr>
          <a:xfrm>
            <a:off x="6849700" y="932807"/>
            <a:ext cx="1710659" cy="4794291"/>
          </a:xfrm>
          <a:prstGeom prst="arc">
            <a:avLst>
              <a:gd name="adj1" fmla="val 16200000"/>
              <a:gd name="adj2" fmla="val 0"/>
            </a:avLst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diamond" w="med" len="med"/>
            <a:tailEnd type="triangle" w="med" len="med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3" name="Google Shape;173;p21"/>
          <p:cNvCxnSpPr/>
          <p:nvPr/>
        </p:nvCxnSpPr>
        <p:spPr>
          <a:xfrm rot="10800000" flipH="1">
            <a:off x="8848257" y="2901832"/>
            <a:ext cx="1038531" cy="531584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74" name="Google Shape;174;p21"/>
          <p:cNvCxnSpPr>
            <a:stCxn id="166" idx="1"/>
          </p:cNvCxnSpPr>
          <p:nvPr/>
        </p:nvCxnSpPr>
        <p:spPr>
          <a:xfrm flipH="1">
            <a:off x="9946755" y="2335398"/>
            <a:ext cx="423000" cy="2235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175" name="Google Shape;175;p21"/>
          <p:cNvCxnSpPr/>
          <p:nvPr/>
        </p:nvCxnSpPr>
        <p:spPr>
          <a:xfrm flipH="1">
            <a:off x="9945243" y="2618615"/>
            <a:ext cx="422932" cy="223568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176" name="Google Shape;176;p21"/>
          <p:cNvCxnSpPr/>
          <p:nvPr/>
        </p:nvCxnSpPr>
        <p:spPr>
          <a:xfrm flipH="1">
            <a:off x="10229852" y="2667825"/>
            <a:ext cx="422932" cy="223568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177" name="Google Shape;177;p21"/>
          <p:cNvCxnSpPr/>
          <p:nvPr/>
        </p:nvCxnSpPr>
        <p:spPr>
          <a:xfrm rot="10800000" flipH="1">
            <a:off x="4524364" y="1142984"/>
            <a:ext cx="2133594" cy="337677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PresentationFormat>Προσαρμογή</PresentationFormat>
  <Paragraphs>34</Paragraphs>
  <Slides>9</Slides>
  <Notes>9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9</vt:i4>
      </vt:variant>
    </vt:vector>
  </HeadingPairs>
  <TitlesOfParts>
    <vt:vector size="10" baseType="lpstr">
      <vt:lpstr>„Office“ tema</vt:lpstr>
      <vt:lpstr>ΨΗΦΙΑΚΕΣ ΚΙΝΟΥΜΕΝΕΣ ΕΙΚΟΝΕΣ</vt:lpstr>
      <vt:lpstr>ΤΙ ΕΙΝΑΙ ANIMATION;</vt:lpstr>
      <vt:lpstr>ΚΥΡΙΑ ΕΙΔΗ ΚΙΝΟΥΜΕΝΩΝ ΣΧΕΔΙΩΝ</vt:lpstr>
      <vt:lpstr>ΔΙΑΔΙΚΑΣΙΑ ΔΗΜΙΟΥΡΓΙΑΣ 2D ANIMATION</vt:lpstr>
      <vt:lpstr>ΔΙΑΔΙΚΑΣΙΑ ΔΗΜΙΟΥΡΓΙΑΣ 3D ANIMATION</vt:lpstr>
      <vt:lpstr>ΔΙΑΔΙΚΑΣΙΑ ΔΗΜΙΟΥΡΓΙΑΣ ΣΤΑΜΑΤΗΣ ΚΙΝΗΣΗΣ</vt:lpstr>
      <vt:lpstr>ANIMATION FPS (ΑΝΑ ΔΕΥΤΕΡΟΛΕΠΤΟ)</vt:lpstr>
      <vt:lpstr>ΞΕΧΑΣΤΕ ΤΟΝ ΠΡΑΓΜΑΤΙΚΟ ΚΟΣΜΟ!</vt:lpstr>
      <vt:lpstr>ΤΟ ΕΡΓΟ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ΨΗΦΙΑΚΕΣ ΚΙΝΟΥΜΕΝΕΣ ΕΙΚΟΝΕΣ</dc:title>
  <cp:lastModifiedBy>user</cp:lastModifiedBy>
  <cp:revision>1</cp:revision>
  <dcterms:modified xsi:type="dcterms:W3CDTF">2024-07-22T16:42:13Z</dcterms:modified>
</cp:coreProperties>
</file>